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0" r:id="rId4"/>
    <p:sldId id="261" r:id="rId5"/>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2C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C4B4E3-E3F4-409D-BDD9-E707F57AF761}"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tr-TR"/>
        </a:p>
      </dgm:t>
    </dgm:pt>
    <dgm:pt modelId="{BED2050F-4909-4FAC-8483-F9DE7A37E59E}">
      <dgm:prSet custT="1"/>
      <dgm:spPr>
        <a:noFill/>
        <a:ln>
          <a:noFill/>
        </a:ln>
      </dgm:spPr>
      <dgm:t>
        <a:bodyPr/>
        <a:lstStyle/>
        <a:p>
          <a:pPr rtl="0"/>
          <a:r>
            <a:rPr lang="tr-TR" sz="2800" dirty="0" smtClean="0">
              <a:latin typeface="Times New Roman" panose="02020603050405020304" pitchFamily="18" charset="0"/>
              <a:cs typeface="Times New Roman" panose="02020603050405020304" pitchFamily="18" charset="0"/>
            </a:rPr>
            <a:t>İlayda Can</a:t>
          </a:r>
        </a:p>
        <a:p>
          <a:pPr rtl="0"/>
          <a:r>
            <a:rPr lang="tr-TR" sz="2800" dirty="0" smtClean="0">
              <a:latin typeface="Times New Roman" panose="02020603050405020304" pitchFamily="18" charset="0"/>
              <a:cs typeface="Times New Roman" panose="02020603050405020304" pitchFamily="18" charset="0"/>
            </a:rPr>
            <a:t> 215541001</a:t>
          </a:r>
          <a:endParaRPr lang="tr-TR" sz="2800" dirty="0">
            <a:latin typeface="Times New Roman" panose="02020603050405020304" pitchFamily="18" charset="0"/>
            <a:cs typeface="Times New Roman" panose="02020603050405020304" pitchFamily="18" charset="0"/>
          </a:endParaRPr>
        </a:p>
      </dgm:t>
    </dgm:pt>
    <dgm:pt modelId="{27404239-3B87-4344-AC12-40299933E888}" type="parTrans" cxnId="{AFBD31B2-96D3-44ED-9952-A49F992BB29A}">
      <dgm:prSet/>
      <dgm:spPr/>
      <dgm:t>
        <a:bodyPr/>
        <a:lstStyle/>
        <a:p>
          <a:endParaRPr lang="tr-TR"/>
        </a:p>
      </dgm:t>
    </dgm:pt>
    <dgm:pt modelId="{F73CB83F-D522-4861-9865-B0AFD9B51246}" type="sibTrans" cxnId="{AFBD31B2-96D3-44ED-9952-A49F992BB29A}">
      <dgm:prSet/>
      <dgm:spPr/>
      <dgm:t>
        <a:bodyPr/>
        <a:lstStyle/>
        <a:p>
          <a:endParaRPr lang="tr-TR"/>
        </a:p>
      </dgm:t>
    </dgm:pt>
    <dgm:pt modelId="{F6AF73B3-CE30-40CB-825E-6A5AE020B8FB}">
      <dgm:prSet custT="1"/>
      <dgm:spPr>
        <a:noFill/>
        <a:ln>
          <a:noFill/>
        </a:ln>
      </dgm:spPr>
      <dgm:t>
        <a:bodyPr/>
        <a:lstStyle/>
        <a:p>
          <a:pPr rtl="0"/>
          <a:r>
            <a:rPr lang="tr-TR" sz="2800" b="0" i="0" dirty="0" smtClean="0">
              <a:latin typeface="Times New Roman" panose="02020603050405020304" pitchFamily="18" charset="0"/>
              <a:cs typeface="Times New Roman" panose="02020603050405020304" pitchFamily="18" charset="0"/>
            </a:rPr>
            <a:t>Doğukan Yaşar</a:t>
          </a:r>
        </a:p>
        <a:p>
          <a:pPr rtl="0"/>
          <a:r>
            <a:rPr lang="tr-TR" sz="2800" b="0" i="0" dirty="0" smtClean="0">
              <a:latin typeface="Times New Roman" panose="02020603050405020304" pitchFamily="18" charset="0"/>
              <a:cs typeface="Times New Roman" panose="02020603050405020304" pitchFamily="18" charset="0"/>
            </a:rPr>
            <a:t> 215541027</a:t>
          </a:r>
          <a:endParaRPr lang="tr-TR" sz="2800" b="0" i="0" dirty="0">
            <a:latin typeface="Times New Roman" panose="02020603050405020304" pitchFamily="18" charset="0"/>
            <a:cs typeface="Times New Roman" panose="02020603050405020304" pitchFamily="18" charset="0"/>
          </a:endParaRPr>
        </a:p>
      </dgm:t>
    </dgm:pt>
    <dgm:pt modelId="{B63BAE5D-B5C0-4B4A-8735-222EC6A4EFDB}" type="parTrans" cxnId="{F712B8BF-942D-4D91-B494-909B96D052AA}">
      <dgm:prSet/>
      <dgm:spPr/>
      <dgm:t>
        <a:bodyPr/>
        <a:lstStyle/>
        <a:p>
          <a:endParaRPr lang="tr-TR"/>
        </a:p>
      </dgm:t>
    </dgm:pt>
    <dgm:pt modelId="{FED0F055-EA8E-4C2D-8369-4493680A929B}" type="sibTrans" cxnId="{F712B8BF-942D-4D91-B494-909B96D052AA}">
      <dgm:prSet/>
      <dgm:spPr/>
      <dgm:t>
        <a:bodyPr/>
        <a:lstStyle/>
        <a:p>
          <a:endParaRPr lang="tr-TR"/>
        </a:p>
      </dgm:t>
    </dgm:pt>
    <dgm:pt modelId="{0EFA640A-81D3-4A97-ABEA-5519FE0A9841}" type="pres">
      <dgm:prSet presAssocID="{DCC4B4E3-E3F4-409D-BDD9-E707F57AF761}" presName="diagram" presStyleCnt="0">
        <dgm:presLayoutVars>
          <dgm:chPref val="1"/>
          <dgm:dir/>
          <dgm:animOne val="branch"/>
          <dgm:animLvl val="lvl"/>
          <dgm:resizeHandles/>
        </dgm:presLayoutVars>
      </dgm:prSet>
      <dgm:spPr/>
      <dgm:t>
        <a:bodyPr/>
        <a:lstStyle/>
        <a:p>
          <a:endParaRPr lang="tr-TR"/>
        </a:p>
      </dgm:t>
    </dgm:pt>
    <dgm:pt modelId="{01B7EFC9-4256-43B1-90AE-D18E0714AE80}" type="pres">
      <dgm:prSet presAssocID="{BED2050F-4909-4FAC-8483-F9DE7A37E59E}" presName="root" presStyleCnt="0"/>
      <dgm:spPr/>
    </dgm:pt>
    <dgm:pt modelId="{8C525B57-3200-438B-A4C9-C8DE1A27B9B2}" type="pres">
      <dgm:prSet presAssocID="{BED2050F-4909-4FAC-8483-F9DE7A37E59E}" presName="rootComposite" presStyleCnt="0"/>
      <dgm:spPr/>
    </dgm:pt>
    <dgm:pt modelId="{D61EC82C-8979-4AD7-B451-2166DC986917}" type="pres">
      <dgm:prSet presAssocID="{BED2050F-4909-4FAC-8483-F9DE7A37E59E}" presName="rootText" presStyleLbl="node1" presStyleIdx="0" presStyleCnt="2"/>
      <dgm:spPr/>
      <dgm:t>
        <a:bodyPr/>
        <a:lstStyle/>
        <a:p>
          <a:endParaRPr lang="tr-TR"/>
        </a:p>
      </dgm:t>
    </dgm:pt>
    <dgm:pt modelId="{6AF3E074-DF6E-4218-A554-B8459CBBDD2D}" type="pres">
      <dgm:prSet presAssocID="{BED2050F-4909-4FAC-8483-F9DE7A37E59E}" presName="rootConnector" presStyleLbl="node1" presStyleIdx="0" presStyleCnt="2"/>
      <dgm:spPr/>
      <dgm:t>
        <a:bodyPr/>
        <a:lstStyle/>
        <a:p>
          <a:endParaRPr lang="tr-TR"/>
        </a:p>
      </dgm:t>
    </dgm:pt>
    <dgm:pt modelId="{92B73831-6ECA-4C92-9737-259AC0E9C61E}" type="pres">
      <dgm:prSet presAssocID="{BED2050F-4909-4FAC-8483-F9DE7A37E59E}" presName="childShape" presStyleCnt="0"/>
      <dgm:spPr/>
    </dgm:pt>
    <dgm:pt modelId="{F2043572-D463-4830-8C27-8BFC22C7C294}" type="pres">
      <dgm:prSet presAssocID="{F6AF73B3-CE30-40CB-825E-6A5AE020B8FB}" presName="root" presStyleCnt="0"/>
      <dgm:spPr/>
    </dgm:pt>
    <dgm:pt modelId="{368F0311-5A94-4652-8825-0C05D9DFA39B}" type="pres">
      <dgm:prSet presAssocID="{F6AF73B3-CE30-40CB-825E-6A5AE020B8FB}" presName="rootComposite" presStyleCnt="0"/>
      <dgm:spPr/>
    </dgm:pt>
    <dgm:pt modelId="{D98BACC9-5F03-4D60-AA61-10303EC2EF01}" type="pres">
      <dgm:prSet presAssocID="{F6AF73B3-CE30-40CB-825E-6A5AE020B8FB}" presName="rootText" presStyleLbl="node1" presStyleIdx="1" presStyleCnt="2" custLinFactNeighborX="-1915"/>
      <dgm:spPr/>
      <dgm:t>
        <a:bodyPr/>
        <a:lstStyle/>
        <a:p>
          <a:endParaRPr lang="tr-TR"/>
        </a:p>
      </dgm:t>
    </dgm:pt>
    <dgm:pt modelId="{979667BB-8DBB-4E30-8EE6-EBD9E5E624E8}" type="pres">
      <dgm:prSet presAssocID="{F6AF73B3-CE30-40CB-825E-6A5AE020B8FB}" presName="rootConnector" presStyleLbl="node1" presStyleIdx="1" presStyleCnt="2"/>
      <dgm:spPr/>
      <dgm:t>
        <a:bodyPr/>
        <a:lstStyle/>
        <a:p>
          <a:endParaRPr lang="tr-TR"/>
        </a:p>
      </dgm:t>
    </dgm:pt>
    <dgm:pt modelId="{67FB35F2-75E2-4E95-9434-7DAF613335B4}" type="pres">
      <dgm:prSet presAssocID="{F6AF73B3-CE30-40CB-825E-6A5AE020B8FB}" presName="childShape" presStyleCnt="0"/>
      <dgm:spPr/>
    </dgm:pt>
  </dgm:ptLst>
  <dgm:cxnLst>
    <dgm:cxn modelId="{6D35E29D-5F16-4BD2-BDA1-226BAA8AC4E7}" type="presOf" srcId="{F6AF73B3-CE30-40CB-825E-6A5AE020B8FB}" destId="{D98BACC9-5F03-4D60-AA61-10303EC2EF01}" srcOrd="0" destOrd="0" presId="urn:microsoft.com/office/officeart/2005/8/layout/hierarchy3"/>
    <dgm:cxn modelId="{AFBD31B2-96D3-44ED-9952-A49F992BB29A}" srcId="{DCC4B4E3-E3F4-409D-BDD9-E707F57AF761}" destId="{BED2050F-4909-4FAC-8483-F9DE7A37E59E}" srcOrd="0" destOrd="0" parTransId="{27404239-3B87-4344-AC12-40299933E888}" sibTransId="{F73CB83F-D522-4861-9865-B0AFD9B51246}"/>
    <dgm:cxn modelId="{D2466B2F-1347-4889-9058-D20B649D1F9F}" type="presOf" srcId="{BED2050F-4909-4FAC-8483-F9DE7A37E59E}" destId="{6AF3E074-DF6E-4218-A554-B8459CBBDD2D}" srcOrd="1" destOrd="0" presId="urn:microsoft.com/office/officeart/2005/8/layout/hierarchy3"/>
    <dgm:cxn modelId="{7DEC84C2-1EC7-4783-88B9-61B12E65C601}" type="presOf" srcId="{F6AF73B3-CE30-40CB-825E-6A5AE020B8FB}" destId="{979667BB-8DBB-4E30-8EE6-EBD9E5E624E8}" srcOrd="1" destOrd="0" presId="urn:microsoft.com/office/officeart/2005/8/layout/hierarchy3"/>
    <dgm:cxn modelId="{F712B8BF-942D-4D91-B494-909B96D052AA}" srcId="{DCC4B4E3-E3F4-409D-BDD9-E707F57AF761}" destId="{F6AF73B3-CE30-40CB-825E-6A5AE020B8FB}" srcOrd="1" destOrd="0" parTransId="{B63BAE5D-B5C0-4B4A-8735-222EC6A4EFDB}" sibTransId="{FED0F055-EA8E-4C2D-8369-4493680A929B}"/>
    <dgm:cxn modelId="{317BE8E7-16DF-4C7D-8E19-1C85A73286AF}" type="presOf" srcId="{DCC4B4E3-E3F4-409D-BDD9-E707F57AF761}" destId="{0EFA640A-81D3-4A97-ABEA-5519FE0A9841}" srcOrd="0" destOrd="0" presId="urn:microsoft.com/office/officeart/2005/8/layout/hierarchy3"/>
    <dgm:cxn modelId="{A4A0F8BD-072E-4D96-96B4-07A474267246}" type="presOf" srcId="{BED2050F-4909-4FAC-8483-F9DE7A37E59E}" destId="{D61EC82C-8979-4AD7-B451-2166DC986917}" srcOrd="0" destOrd="0" presId="urn:microsoft.com/office/officeart/2005/8/layout/hierarchy3"/>
    <dgm:cxn modelId="{8005F6F6-8688-4352-BA62-87BA5A2ACD53}" type="presParOf" srcId="{0EFA640A-81D3-4A97-ABEA-5519FE0A9841}" destId="{01B7EFC9-4256-43B1-90AE-D18E0714AE80}" srcOrd="0" destOrd="0" presId="urn:microsoft.com/office/officeart/2005/8/layout/hierarchy3"/>
    <dgm:cxn modelId="{91B70C92-E323-4A8E-9173-B66005E3BAC6}" type="presParOf" srcId="{01B7EFC9-4256-43B1-90AE-D18E0714AE80}" destId="{8C525B57-3200-438B-A4C9-C8DE1A27B9B2}" srcOrd="0" destOrd="0" presId="urn:microsoft.com/office/officeart/2005/8/layout/hierarchy3"/>
    <dgm:cxn modelId="{C14F7E57-96F9-42E6-933E-AEA32F93C631}" type="presParOf" srcId="{8C525B57-3200-438B-A4C9-C8DE1A27B9B2}" destId="{D61EC82C-8979-4AD7-B451-2166DC986917}" srcOrd="0" destOrd="0" presId="urn:microsoft.com/office/officeart/2005/8/layout/hierarchy3"/>
    <dgm:cxn modelId="{7C7FE439-A0A3-4E5A-ABCD-1A9EC20BDD85}" type="presParOf" srcId="{8C525B57-3200-438B-A4C9-C8DE1A27B9B2}" destId="{6AF3E074-DF6E-4218-A554-B8459CBBDD2D}" srcOrd="1" destOrd="0" presId="urn:microsoft.com/office/officeart/2005/8/layout/hierarchy3"/>
    <dgm:cxn modelId="{1E9034B1-68B2-463A-B670-C6AEF19816B7}" type="presParOf" srcId="{01B7EFC9-4256-43B1-90AE-D18E0714AE80}" destId="{92B73831-6ECA-4C92-9737-259AC0E9C61E}" srcOrd="1" destOrd="0" presId="urn:microsoft.com/office/officeart/2005/8/layout/hierarchy3"/>
    <dgm:cxn modelId="{D8D54417-ECBA-4919-974B-2ECE2A109F6B}" type="presParOf" srcId="{0EFA640A-81D3-4A97-ABEA-5519FE0A9841}" destId="{F2043572-D463-4830-8C27-8BFC22C7C294}" srcOrd="1" destOrd="0" presId="urn:microsoft.com/office/officeart/2005/8/layout/hierarchy3"/>
    <dgm:cxn modelId="{A87D5691-215D-4B39-A228-E46694120E75}" type="presParOf" srcId="{F2043572-D463-4830-8C27-8BFC22C7C294}" destId="{368F0311-5A94-4652-8825-0C05D9DFA39B}" srcOrd="0" destOrd="0" presId="urn:microsoft.com/office/officeart/2005/8/layout/hierarchy3"/>
    <dgm:cxn modelId="{C7D91D4A-7A6D-444F-8F40-A6FE540FFC09}" type="presParOf" srcId="{368F0311-5A94-4652-8825-0C05D9DFA39B}" destId="{D98BACC9-5F03-4D60-AA61-10303EC2EF01}" srcOrd="0" destOrd="0" presId="urn:microsoft.com/office/officeart/2005/8/layout/hierarchy3"/>
    <dgm:cxn modelId="{089BE142-A3D3-4C4A-A9F3-EF946D359680}" type="presParOf" srcId="{368F0311-5A94-4652-8825-0C05D9DFA39B}" destId="{979667BB-8DBB-4E30-8EE6-EBD9E5E624E8}" srcOrd="1" destOrd="0" presId="urn:microsoft.com/office/officeart/2005/8/layout/hierarchy3"/>
    <dgm:cxn modelId="{94CB16CA-C35A-4BC9-B9AF-13418CBE5BDE}" type="presParOf" srcId="{F2043572-D463-4830-8C27-8BFC22C7C294}" destId="{67FB35F2-75E2-4E95-9434-7DAF613335B4}"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1EC82C-8979-4AD7-B451-2166DC986917}">
      <dsp:nvSpPr>
        <dsp:cNvPr id="0" name=""/>
        <dsp:cNvSpPr/>
      </dsp:nvSpPr>
      <dsp:spPr>
        <a:xfrm>
          <a:off x="668" y="494037"/>
          <a:ext cx="2433290" cy="1216645"/>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35560" rIns="53340" bIns="35560" numCol="1" spcCol="1270" anchor="ctr" anchorCtr="0">
          <a:noAutofit/>
        </a:bodyPr>
        <a:lstStyle/>
        <a:p>
          <a:pPr lvl="0" algn="ctr" defTabSz="1244600" rtl="0">
            <a:lnSpc>
              <a:spcPct val="90000"/>
            </a:lnSpc>
            <a:spcBef>
              <a:spcPct val="0"/>
            </a:spcBef>
            <a:spcAft>
              <a:spcPct val="35000"/>
            </a:spcAft>
          </a:pPr>
          <a:r>
            <a:rPr lang="tr-TR" sz="2800" kern="1200" dirty="0" smtClean="0">
              <a:latin typeface="Times New Roman" panose="02020603050405020304" pitchFamily="18" charset="0"/>
              <a:cs typeface="Times New Roman" panose="02020603050405020304" pitchFamily="18" charset="0"/>
            </a:rPr>
            <a:t>İlayda Can</a:t>
          </a:r>
        </a:p>
        <a:p>
          <a:pPr lvl="0" algn="ctr" defTabSz="1244600" rtl="0">
            <a:lnSpc>
              <a:spcPct val="90000"/>
            </a:lnSpc>
            <a:spcBef>
              <a:spcPct val="0"/>
            </a:spcBef>
            <a:spcAft>
              <a:spcPct val="35000"/>
            </a:spcAft>
          </a:pPr>
          <a:r>
            <a:rPr lang="tr-TR" sz="2800" kern="1200" dirty="0" smtClean="0">
              <a:latin typeface="Times New Roman" panose="02020603050405020304" pitchFamily="18" charset="0"/>
              <a:cs typeface="Times New Roman" panose="02020603050405020304" pitchFamily="18" charset="0"/>
            </a:rPr>
            <a:t> 215541001</a:t>
          </a:r>
          <a:endParaRPr lang="tr-TR" sz="2800" kern="1200" dirty="0">
            <a:latin typeface="Times New Roman" panose="02020603050405020304" pitchFamily="18" charset="0"/>
            <a:cs typeface="Times New Roman" panose="02020603050405020304" pitchFamily="18" charset="0"/>
          </a:endParaRPr>
        </a:p>
      </dsp:txBody>
      <dsp:txXfrm>
        <a:off x="36302" y="529671"/>
        <a:ext cx="2362022" cy="1145377"/>
      </dsp:txXfrm>
    </dsp:sp>
    <dsp:sp modelId="{D98BACC9-5F03-4D60-AA61-10303EC2EF01}">
      <dsp:nvSpPr>
        <dsp:cNvPr id="0" name=""/>
        <dsp:cNvSpPr/>
      </dsp:nvSpPr>
      <dsp:spPr>
        <a:xfrm>
          <a:off x="2995683" y="494037"/>
          <a:ext cx="2433290" cy="1216645"/>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35560" rIns="53340" bIns="35560" numCol="1" spcCol="1270" anchor="ctr" anchorCtr="0">
          <a:noAutofit/>
        </a:bodyPr>
        <a:lstStyle/>
        <a:p>
          <a:pPr lvl="0" algn="ctr" defTabSz="1244600" rtl="0">
            <a:lnSpc>
              <a:spcPct val="90000"/>
            </a:lnSpc>
            <a:spcBef>
              <a:spcPct val="0"/>
            </a:spcBef>
            <a:spcAft>
              <a:spcPct val="35000"/>
            </a:spcAft>
          </a:pPr>
          <a:r>
            <a:rPr lang="tr-TR" sz="2800" b="0" i="0" kern="1200" dirty="0" smtClean="0">
              <a:latin typeface="Times New Roman" panose="02020603050405020304" pitchFamily="18" charset="0"/>
              <a:cs typeface="Times New Roman" panose="02020603050405020304" pitchFamily="18" charset="0"/>
            </a:rPr>
            <a:t>Doğukan Yaşar</a:t>
          </a:r>
        </a:p>
        <a:p>
          <a:pPr lvl="0" algn="ctr" defTabSz="1244600" rtl="0">
            <a:lnSpc>
              <a:spcPct val="90000"/>
            </a:lnSpc>
            <a:spcBef>
              <a:spcPct val="0"/>
            </a:spcBef>
            <a:spcAft>
              <a:spcPct val="35000"/>
            </a:spcAft>
          </a:pPr>
          <a:r>
            <a:rPr lang="tr-TR" sz="2800" b="0" i="0" kern="1200" dirty="0" smtClean="0">
              <a:latin typeface="Times New Roman" panose="02020603050405020304" pitchFamily="18" charset="0"/>
              <a:cs typeface="Times New Roman" panose="02020603050405020304" pitchFamily="18" charset="0"/>
            </a:rPr>
            <a:t> 215541027</a:t>
          </a:r>
          <a:endParaRPr lang="tr-TR" sz="2800" b="0" i="0" kern="1200" dirty="0">
            <a:latin typeface="Times New Roman" panose="02020603050405020304" pitchFamily="18" charset="0"/>
            <a:cs typeface="Times New Roman" panose="02020603050405020304" pitchFamily="18" charset="0"/>
          </a:endParaRPr>
        </a:p>
      </dsp:txBody>
      <dsp:txXfrm>
        <a:off x="3031317" y="529671"/>
        <a:ext cx="2362022" cy="114537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43DC233C-C433-42FF-89C7-1E57D201B596}" type="datetimeFigureOut">
              <a:rPr lang="tr-TR" smtClean="0"/>
              <a:t>26.12.2023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3834433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43DC233C-C433-42FF-89C7-1E57D201B596}" type="datetimeFigureOut">
              <a:rPr lang="tr-TR" smtClean="0"/>
              <a:t>26.12.2023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241249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43DC233C-C433-42FF-89C7-1E57D201B596}" type="datetimeFigureOut">
              <a:rPr lang="tr-TR" smtClean="0"/>
              <a:t>26.12.2023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581898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43DC233C-C433-42FF-89C7-1E57D201B596}" type="datetimeFigureOut">
              <a:rPr lang="tr-TR" smtClean="0"/>
              <a:t>26.12.2023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1440359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43DC233C-C433-42FF-89C7-1E57D201B596}" type="datetimeFigureOut">
              <a:rPr lang="tr-TR" smtClean="0"/>
              <a:t>26.12.2023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2642179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43DC233C-C433-42FF-89C7-1E57D201B596}" type="datetimeFigureOut">
              <a:rPr lang="tr-TR" smtClean="0"/>
              <a:t>26.12.2023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3564861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43DC233C-C433-42FF-89C7-1E57D201B596}" type="datetimeFigureOut">
              <a:rPr lang="tr-TR" smtClean="0"/>
              <a:t>26.12.2023</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3018096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43DC233C-C433-42FF-89C7-1E57D201B596}" type="datetimeFigureOut">
              <a:rPr lang="tr-TR" smtClean="0"/>
              <a:t>26.12.2023</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1824034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43DC233C-C433-42FF-89C7-1E57D201B596}" type="datetimeFigureOut">
              <a:rPr lang="tr-TR" smtClean="0"/>
              <a:t>26.12.2023</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2961955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43DC233C-C433-42FF-89C7-1E57D201B596}" type="datetimeFigureOut">
              <a:rPr lang="tr-TR" smtClean="0"/>
              <a:t>26.12.2023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429530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43DC233C-C433-42FF-89C7-1E57D201B596}" type="datetimeFigureOut">
              <a:rPr lang="tr-TR" smtClean="0"/>
              <a:t>26.12.2023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80B1E89D-6B0F-4A81-BD9A-9FD02F488D18}" type="slidenum">
              <a:rPr lang="tr-TR" smtClean="0"/>
              <a:t>‹#›</a:t>
            </a:fld>
            <a:endParaRPr lang="tr-TR"/>
          </a:p>
        </p:txBody>
      </p:sp>
    </p:spTree>
    <p:extLst>
      <p:ext uri="{BB962C8B-B14F-4D97-AF65-F5344CB8AC3E}">
        <p14:creationId xmlns:p14="http://schemas.microsoft.com/office/powerpoint/2010/main" val="2654781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1000" r="-1000"/>
          </a:stretch>
        </a:blipFill>
        <a:effectLst/>
      </p:bgPr>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DC233C-C433-42FF-89C7-1E57D201B596}" type="datetimeFigureOut">
              <a:rPr lang="tr-TR" smtClean="0"/>
              <a:t>26.12.2023</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B1E89D-6B0F-4A81-BD9A-9FD02F488D18}" type="slidenum">
              <a:rPr lang="tr-TR" smtClean="0"/>
              <a:t>‹#›</a:t>
            </a:fld>
            <a:endParaRPr lang="tr-TR"/>
          </a:p>
        </p:txBody>
      </p:sp>
    </p:spTree>
    <p:extLst>
      <p:ext uri="{BB962C8B-B14F-4D97-AF65-F5344CB8AC3E}">
        <p14:creationId xmlns:p14="http://schemas.microsoft.com/office/powerpoint/2010/main" val="362849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Unvan 1"/>
          <p:cNvSpPr>
            <a:spLocks noGrp="1"/>
          </p:cNvSpPr>
          <p:nvPr>
            <p:ph type="title"/>
          </p:nvPr>
        </p:nvSpPr>
        <p:spPr>
          <a:xfrm>
            <a:off x="328023" y="986959"/>
            <a:ext cx="10515600" cy="1325563"/>
          </a:xfrm>
        </p:spPr>
        <p:txBody>
          <a:bodyPr>
            <a:normAutofit/>
          </a:bodyPr>
          <a:lstStyle/>
          <a:p>
            <a:r>
              <a:rPr lang="tr-TR" sz="8800" b="1" dirty="0" smtClean="0">
                <a:solidFill>
                  <a:schemeClr val="bg1"/>
                </a:solidFill>
                <a:latin typeface="Times New Roman" panose="02020603050405020304" pitchFamily="18" charset="0"/>
                <a:ea typeface="Verdana" panose="020B0604030504040204" pitchFamily="34" charset="0"/>
                <a:cs typeface="Times New Roman" panose="02020603050405020304" pitchFamily="18" charset="0"/>
              </a:rPr>
              <a:t>SU BASINÇ ÖLÇER</a:t>
            </a:r>
            <a:endParaRPr lang="tr-TR" sz="8800" b="1" dirty="0">
              <a:solidFill>
                <a:schemeClr val="bg1"/>
              </a:solidFill>
              <a:latin typeface="Times New Roman" panose="02020603050405020304" pitchFamily="18" charset="0"/>
              <a:ea typeface="Verdana" panose="020B0604030504040204" pitchFamily="34" charset="0"/>
              <a:cs typeface="Times New Roman" panose="02020603050405020304" pitchFamily="18" charset="0"/>
            </a:endParaRPr>
          </a:p>
        </p:txBody>
      </p:sp>
      <p:graphicFrame>
        <p:nvGraphicFramePr>
          <p:cNvPr id="4" name="İçerik Yer Tutucusu 3"/>
          <p:cNvGraphicFramePr>
            <a:graphicFrameLocks noGrp="1"/>
          </p:cNvGraphicFramePr>
          <p:nvPr>
            <p:ph idx="1"/>
            <p:extLst>
              <p:ext uri="{D42A27DB-BD31-4B8C-83A1-F6EECF244321}">
                <p14:modId xmlns:p14="http://schemas.microsoft.com/office/powerpoint/2010/main" val="1817412112"/>
              </p:ext>
            </p:extLst>
          </p:nvPr>
        </p:nvGraphicFramePr>
        <p:xfrm>
          <a:off x="544707" y="3571138"/>
          <a:ext cx="5476240" cy="22047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Düz Bağlayıcı 5"/>
          <p:cNvCxnSpPr/>
          <p:nvPr/>
        </p:nvCxnSpPr>
        <p:spPr>
          <a:xfrm>
            <a:off x="3282827" y="4043680"/>
            <a:ext cx="0" cy="1422400"/>
          </a:xfrm>
          <a:prstGeom prst="line">
            <a:avLst/>
          </a:prstGeom>
          <a:ln w="22225">
            <a:solidFill>
              <a:schemeClr val="bg1"/>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305533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Unvan 1"/>
          <p:cNvSpPr>
            <a:spLocks noGrp="1"/>
          </p:cNvSpPr>
          <p:nvPr>
            <p:ph type="title"/>
          </p:nvPr>
        </p:nvSpPr>
        <p:spPr/>
        <p:txBody>
          <a:bodyPr>
            <a:normAutofit/>
          </a:bodyPr>
          <a:lstStyle/>
          <a:p>
            <a:r>
              <a:rPr lang="tr-TR" sz="8800" b="1" dirty="0">
                <a:solidFill>
                  <a:schemeClr val="bg1"/>
                </a:solidFill>
                <a:latin typeface="Times New Roman" panose="02020603050405020304" pitchFamily="18" charset="0"/>
                <a:ea typeface="Verdana" panose="020B0604030504040204" pitchFamily="34" charset="0"/>
                <a:cs typeface="Times New Roman" panose="02020603050405020304" pitchFamily="18" charset="0"/>
              </a:rPr>
              <a:t>SU BASINÇ ÖLÇER</a:t>
            </a:r>
            <a:endParaRPr lang="tr-TR" sz="8800" dirty="0"/>
          </a:p>
        </p:txBody>
      </p:sp>
      <p:sp>
        <p:nvSpPr>
          <p:cNvPr id="3" name="İçerik Yer Tutucusu 2"/>
          <p:cNvSpPr>
            <a:spLocks noGrp="1"/>
          </p:cNvSpPr>
          <p:nvPr>
            <p:ph idx="1"/>
          </p:nvPr>
        </p:nvSpPr>
        <p:spPr>
          <a:xfrm>
            <a:off x="559837" y="1825625"/>
            <a:ext cx="10793963" cy="4351338"/>
          </a:xfrm>
        </p:spPr>
        <p:txBody>
          <a:bodyPr>
            <a:normAutofit/>
          </a:bodyPr>
          <a:lstStyle/>
          <a:p>
            <a:pPr marL="0" indent="0">
              <a:buNone/>
            </a:pPr>
            <a:r>
              <a:rPr lang="tr-TR" sz="4000" b="1" dirty="0" smtClean="0">
                <a:solidFill>
                  <a:schemeClr val="bg1"/>
                </a:solidFill>
                <a:latin typeface="Times New Roman" panose="02020603050405020304" pitchFamily="18" charset="0"/>
                <a:cs typeface="Times New Roman" panose="02020603050405020304" pitchFamily="18" charset="0"/>
              </a:rPr>
              <a:t>Projenin Amacı ve Tasarımı</a:t>
            </a:r>
            <a:endParaRPr lang="tr-TR" sz="4000" b="1" dirty="0">
              <a:solidFill>
                <a:schemeClr val="bg1"/>
              </a:solidFill>
              <a:latin typeface="Times New Roman" panose="02020603050405020304" pitchFamily="18" charset="0"/>
              <a:cs typeface="Times New Roman" panose="02020603050405020304" pitchFamily="18" charset="0"/>
            </a:endParaRPr>
          </a:p>
          <a:p>
            <a:pPr marL="0" indent="0">
              <a:buNone/>
            </a:pPr>
            <a:r>
              <a:rPr lang="tr-TR" sz="2400" dirty="0" smtClean="0">
                <a:solidFill>
                  <a:schemeClr val="bg1"/>
                </a:solidFill>
                <a:latin typeface="Times New Roman" panose="02020603050405020304" pitchFamily="18" charset="0"/>
                <a:cs typeface="Times New Roman" panose="02020603050405020304" pitchFamily="18" charset="0"/>
              </a:rPr>
              <a:t>Bu sistem, </a:t>
            </a:r>
            <a:r>
              <a:rPr lang="tr-TR" sz="2400" dirty="0">
                <a:solidFill>
                  <a:schemeClr val="bg1"/>
                </a:solidFill>
                <a:latin typeface="Times New Roman" panose="02020603050405020304" pitchFamily="18" charset="0"/>
                <a:cs typeface="Times New Roman" panose="02020603050405020304" pitchFamily="18" charset="0"/>
              </a:rPr>
              <a:t>su seviyesini ölçerek belirlenen durumları (az, orta, çok) görsel bir şekilde temsil eden ve su seviyesine bağlı olarak otomatik aksiyonlar gerçekleştiren bir sistemdir. Yeşil, sarı ve kırmızı ışıklar aracılığıyla su seviyesini anlık olarak ifade eden bu tasarım, kırmızı ışık durumunda otomatik olarak baraj kapağını açarak suyun boşalmasını sağlar ve </a:t>
            </a:r>
            <a:r>
              <a:rPr lang="tr-TR" sz="2400" dirty="0" smtClean="0">
                <a:solidFill>
                  <a:schemeClr val="bg1"/>
                </a:solidFill>
                <a:latin typeface="Times New Roman" panose="02020603050405020304" pitchFamily="18" charset="0"/>
                <a:cs typeface="Times New Roman" panose="02020603050405020304" pitchFamily="18" charset="0"/>
              </a:rPr>
              <a:t>kapağı </a:t>
            </a:r>
            <a:r>
              <a:rPr lang="tr-TR" sz="2400" dirty="0">
                <a:solidFill>
                  <a:schemeClr val="bg1"/>
                </a:solidFill>
                <a:latin typeface="Times New Roman" panose="02020603050405020304" pitchFamily="18" charset="0"/>
                <a:cs typeface="Times New Roman" panose="02020603050405020304" pitchFamily="18" charset="0"/>
              </a:rPr>
              <a:t>tekrar kapatır. Projenin amacı, su seviyesi yönetimini kullanıcıya anlaşılır bir şekilde iletmek ve su kaynaklarının etkili bir şekilde yönetimini sağlamaktır. Bu tasarım, su kaynaklarını izleme ve otomatik kontrol ile su tasarrufunu kolaylaştıran pratik bir çözüm sunmayı hedeflemektedir.</a:t>
            </a:r>
          </a:p>
        </p:txBody>
      </p:sp>
    </p:spTree>
    <p:extLst>
      <p:ext uri="{BB962C8B-B14F-4D97-AF65-F5344CB8AC3E}">
        <p14:creationId xmlns:p14="http://schemas.microsoft.com/office/powerpoint/2010/main" val="405430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Unvan 3"/>
          <p:cNvSpPr>
            <a:spLocks noGrp="1"/>
          </p:cNvSpPr>
          <p:nvPr>
            <p:ph type="title"/>
          </p:nvPr>
        </p:nvSpPr>
        <p:spPr>
          <a:xfrm>
            <a:off x="838200" y="19887"/>
            <a:ext cx="10515600" cy="661241"/>
          </a:xfrm>
        </p:spPr>
        <p:txBody>
          <a:bodyPr>
            <a:normAutofit/>
          </a:bodyPr>
          <a:lstStyle/>
          <a:p>
            <a:pPr algn="ctr"/>
            <a:r>
              <a:rPr lang="tr-TR" sz="4000" b="1" dirty="0" smtClean="0">
                <a:solidFill>
                  <a:schemeClr val="bg1"/>
                </a:solidFill>
                <a:latin typeface="Times New Roman" panose="02020603050405020304" pitchFamily="18" charset="0"/>
                <a:cs typeface="Times New Roman" panose="02020603050405020304" pitchFamily="18" charset="0"/>
              </a:rPr>
              <a:t>TINKERCAD</a:t>
            </a:r>
            <a:endParaRPr lang="tr-TR" sz="4000" b="1" dirty="0">
              <a:solidFill>
                <a:schemeClr val="bg1"/>
              </a:solidFill>
              <a:latin typeface="Times New Roman" panose="02020603050405020304" pitchFamily="18" charset="0"/>
              <a:cs typeface="Times New Roman" panose="02020603050405020304" pitchFamily="18" charset="0"/>
            </a:endParaRPr>
          </a:p>
        </p:txBody>
      </p:sp>
      <p:pic>
        <p:nvPicPr>
          <p:cNvPr id="5" name="Resim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939" y="681128"/>
            <a:ext cx="11074009" cy="6054139"/>
          </a:xfrm>
          <a:prstGeom prst="rect">
            <a:avLst/>
          </a:prstGeom>
        </p:spPr>
      </p:pic>
    </p:spTree>
    <p:extLst>
      <p:ext uri="{BB962C8B-B14F-4D97-AF65-F5344CB8AC3E}">
        <p14:creationId xmlns:p14="http://schemas.microsoft.com/office/powerpoint/2010/main" val="3625164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121058"/>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121</Words>
  <Application>Microsoft Office PowerPoint</Application>
  <PresentationFormat>Geniş ekran</PresentationFormat>
  <Paragraphs>9</Paragraphs>
  <Slides>4</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4</vt:i4>
      </vt:variant>
    </vt:vector>
  </HeadingPairs>
  <TitlesOfParts>
    <vt:vector size="10" baseType="lpstr">
      <vt:lpstr>Arial</vt:lpstr>
      <vt:lpstr>Calibri</vt:lpstr>
      <vt:lpstr>Calibri Light</vt:lpstr>
      <vt:lpstr>Times New Roman</vt:lpstr>
      <vt:lpstr>Verdana</vt:lpstr>
      <vt:lpstr>Office Teması</vt:lpstr>
      <vt:lpstr>SU BASINÇ ÖLÇER</vt:lpstr>
      <vt:lpstr>SU BASINÇ ÖLÇER</vt:lpstr>
      <vt:lpstr>TINKERCAD</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İlayda Can</dc:creator>
  <cp:lastModifiedBy>İlayda Can</cp:lastModifiedBy>
  <cp:revision>11</cp:revision>
  <dcterms:created xsi:type="dcterms:W3CDTF">2023-12-22T20:33:40Z</dcterms:created>
  <dcterms:modified xsi:type="dcterms:W3CDTF">2023-12-26T14:40:49Z</dcterms:modified>
</cp:coreProperties>
</file>

<file path=docProps/thumbnail.jpeg>
</file>